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7"/>
  </p:normalViewPr>
  <p:slideViewPr>
    <p:cSldViewPr snapToGrid="0" snapToObjects="1" showGuides="1">
      <p:cViewPr varScale="1">
        <p:scale>
          <a:sx n="107" d="100"/>
          <a:sy n="107" d="100"/>
        </p:scale>
        <p:origin x="6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6/4/18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numCol="2">
            <a:normAutofit/>
          </a:bodyPr>
          <a:lstStyle/>
          <a:p>
            <a:r>
              <a:rPr lang="en-US" dirty="0"/>
              <a:t>Page breaks</a:t>
            </a:r>
          </a:p>
          <a:p>
            <a:r>
              <a:rPr lang="en-US" dirty="0"/>
              <a:t>Format painter</a:t>
            </a:r>
          </a:p>
          <a:p>
            <a:r>
              <a:rPr lang="en-US" dirty="0"/>
              <a:t>Built-in styling</a:t>
            </a:r>
          </a:p>
          <a:p>
            <a:r>
              <a:rPr lang="en-US" dirty="0"/>
              <a:t>Table of contents</a:t>
            </a:r>
          </a:p>
          <a:p>
            <a:r>
              <a:rPr lang="en-US" dirty="0"/>
              <a:t>Citations</a:t>
            </a:r>
          </a:p>
          <a:p>
            <a:r>
              <a:rPr lang="en-US" dirty="0"/>
              <a:t>Protect documents</a:t>
            </a:r>
          </a:p>
          <a:p>
            <a:r>
              <a:rPr lang="en-US" dirty="0"/>
              <a:t>Headers and footers</a:t>
            </a:r>
          </a:p>
          <a:p>
            <a:r>
              <a:rPr lang="en-US" dirty="0"/>
              <a:t>Equations</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Excel</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Equations</a:t>
            </a:r>
          </a:p>
          <a:p>
            <a:r>
              <a:rPr lang="en-US" dirty="0"/>
              <a:t>Formatting (normal + conditional)</a:t>
            </a:r>
          </a:p>
          <a:p>
            <a:r>
              <a:rPr lang="en-US" dirty="0"/>
              <a:t>Data validation</a:t>
            </a:r>
          </a:p>
          <a:p>
            <a:r>
              <a:rPr lang="en-US" dirty="0"/>
              <a:t>Seek a goal</a:t>
            </a:r>
          </a:p>
        </p:txBody>
      </p:sp>
    </p:spTree>
    <p:extLst>
      <p:ext uri="{BB962C8B-B14F-4D97-AF65-F5344CB8AC3E}">
        <p14:creationId xmlns:p14="http://schemas.microsoft.com/office/powerpoint/2010/main" val="413069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PowerPoint</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Slide master</a:t>
            </a:r>
          </a:p>
          <a:p>
            <a:r>
              <a:rPr lang="en-US" dirty="0"/>
              <a:t>SmartArt</a:t>
            </a:r>
          </a:p>
          <a:p>
            <a:r>
              <a:rPr lang="en-US" dirty="0"/>
              <a:t>Transitions and animations</a:t>
            </a:r>
          </a:p>
          <a:p>
            <a:r>
              <a:rPr lang="en-US" dirty="0"/>
              <a:t>Links and actions</a:t>
            </a:r>
          </a:p>
        </p:txBody>
      </p:sp>
    </p:spTree>
    <p:extLst>
      <p:ext uri="{BB962C8B-B14F-4D97-AF65-F5344CB8AC3E}">
        <p14:creationId xmlns:p14="http://schemas.microsoft.com/office/powerpoint/2010/main" val="4269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318</TotalTime>
  <Words>490</Words>
  <Application>Microsoft Macintosh PowerPoint</Application>
  <PresentationFormat>Widescreen</PresentationFormat>
  <Paragraphs>70</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lpstr>MS Excel</vt:lpstr>
      <vt:lpstr>MS PowerPoint</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56</cp:revision>
  <dcterms:created xsi:type="dcterms:W3CDTF">2018-02-14T00:47:27Z</dcterms:created>
  <dcterms:modified xsi:type="dcterms:W3CDTF">2018-06-04T11:59:02Z</dcterms:modified>
</cp:coreProperties>
</file>